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ulbshare" descr="Bulbshare"/>
          <p:cNvPicPr/>
          <p:nvPr/>
        </p:nvPicPr>
        <p:blipFill>
          <a:blip r:embed="rId1"/>
          <a:stretch/>
        </p:blipFill>
        <p:spPr>
          <a:xfrm>
            <a:off x="0" y="0"/>
            <a:ext cx="122108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ulbshare" descr="Bulbshare"/>
          <p:cNvPicPr/>
          <p:nvPr/>
        </p:nvPicPr>
        <p:blipFill>
          <a:blip r:embed="rId1"/>
          <a:stretch/>
        </p:blipFill>
        <p:spPr>
          <a:xfrm>
            <a:off x="10153800" y="190440"/>
            <a:ext cx="1847520" cy="34272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2803680"/>
            <a:ext cx="12191760" cy="125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  <a:effectLst>
            <a:outerShdw algn="br" blurRad="28575" dir="3378595" dist="9085" rotWithShape="0">
              <a:srgbClr val="000000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venir Next LT Pro"/>
              </a:rPr>
              <a:t>(HERO CLONE) Survey time... Tell us your beauty preferences </a:t>
            </a:r>
            <a:br/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24.01.2022 -&gt; 31.07.2023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1" name="Bulbshare" descr=""/>
          <p:cNvPicPr/>
          <p:nvPr/>
        </p:nvPicPr>
        <p:blipFill>
          <a:blip r:embed="rId2"/>
          <a:stretch/>
        </p:blipFill>
        <p:spPr>
          <a:xfrm>
            <a:off x="10153800" y="190440"/>
            <a:ext cx="1847520" cy="342720"/>
          </a:xfrm>
          <a:prstGeom prst="rect">
            <a:avLst/>
          </a:prstGeom>
          <a:ln>
            <a:noFill/>
          </a:ln>
        </p:spPr>
      </p:pic>
      <p:pic>
        <p:nvPicPr>
          <p:cNvPr id="42" name="Beauty Club" descr="Beauty Club"/>
          <p:cNvPicPr/>
          <p:nvPr/>
        </p:nvPicPr>
        <p:blipFill>
          <a:blip r:embed="rId3"/>
          <a:stretch/>
        </p:blipFill>
        <p:spPr>
          <a:xfrm>
            <a:off x="190440" y="190440"/>
            <a:ext cx="713880" cy="71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ulbshare" descr="Bulbshare"/>
          <p:cNvPicPr/>
          <p:nvPr/>
        </p:nvPicPr>
        <p:blipFill>
          <a:blip r:embed="rId1"/>
          <a:stretch/>
        </p:blipFill>
        <p:spPr>
          <a:xfrm>
            <a:off x="10153800" y="190440"/>
            <a:ext cx="1847520" cy="34272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90440" y="190440"/>
            <a:ext cx="8572320" cy="19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190440" y="190440"/>
            <a:ext cx="857232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venir Next LT Pro"/>
              </a:rPr>
              <a:t>Info Image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190440" y="5952960"/>
            <a:ext cx="85723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Avenir Next LT Pro"/>
              </a:rPr>
              <a:t>Question type: Info Image</a:t>
            </a:r>
            <a:br/>
            <a:r>
              <a:rPr b="0" lang="en-US" sz="1000" spc="-1" strike="noStrike">
                <a:solidFill>
                  <a:srgbClr val="000000"/>
                </a:solidFill>
                <a:latin typeface="Avenir Next LT Pro"/>
              </a:rPr>
              <a:t>Sample: Beauty Club | 24/01/2022 - 31/07/2023</a:t>
            </a:r>
            <a:br/>
            <a:endParaRPr b="0" lang="en-US" sz="1000" spc="-1" strike="noStrike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11430000" y="6429240"/>
            <a:ext cx="571320" cy="27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venir Next LT Pro"/>
              </a:rPr>
              <a:t>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8906040" y="6429240"/>
            <a:ext cx="2857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venir Next LT Pro"/>
              </a:rPr>
              <a:t>Get in touch: </a:t>
            </a:r>
            <a:r>
              <a:rPr b="0" lang="en-US" sz="1200" spc="-1" strike="noStrike">
                <a:solidFill>
                  <a:srgbClr val="0000ff"/>
                </a:solidFill>
                <a:latin typeface="Avenir Next LT Pro"/>
              </a:rPr>
              <a:t>hello@bulbshare.com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10096560" y="6191280"/>
            <a:ext cx="1428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ff"/>
                </a:solidFill>
                <a:latin typeface="Avenir Next LT Pro"/>
              </a:rPr>
              <a:t>Go to dashboard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50" name="Group 7"/>
          <p:cNvGrpSpPr/>
          <p:nvPr/>
        </p:nvGrpSpPr>
        <p:grpSpPr>
          <a:xfrm>
            <a:off x="4667400" y="762120"/>
            <a:ext cx="2857320" cy="4762080"/>
            <a:chOff x="4667400" y="762120"/>
            <a:chExt cx="2857320" cy="4762080"/>
          </a:xfrm>
        </p:grpSpPr>
        <p:pic>
          <p:nvPicPr>
            <p:cNvPr id="51" name="/var/www/html/data/ppt/439_15069_1654172283/infoimage1-0.png" descr=""/>
            <p:cNvPicPr/>
            <p:nvPr/>
          </p:nvPicPr>
          <p:blipFill>
            <a:blip r:embed="rId2"/>
            <a:stretch/>
          </p:blipFill>
          <p:spPr>
            <a:xfrm>
              <a:off x="4667400" y="762120"/>
              <a:ext cx="2857320" cy="4762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8"/>
            <p:cNvSpPr/>
            <p:nvPr/>
          </p:nvSpPr>
          <p:spPr>
            <a:xfrm>
              <a:off x="4762440" y="2732040"/>
              <a:ext cx="2666520" cy="822240"/>
            </a:xfrm>
            <a:prstGeom prst="rect">
              <a:avLst/>
            </a:prstGeom>
            <a:noFill/>
            <a:ln>
              <a:noFill/>
            </a:ln>
            <a:effectLst>
              <a:outerShdw algn="br" blurRad="28575" dir="3378595" dist="9085" rotWithShape="0">
                <a:srgbClr val="000000">
                  <a:alpha val="8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en-US" sz="1600" spc="-1" strike="noStrike">
                  <a:solidFill>
                    <a:srgbClr val="ffffff"/>
                  </a:solidFill>
                  <a:latin typeface="Avenir Next LT Pro"/>
                </a:rPr>
                <a:t>So, this brief will ask you all about your makeup routine! </a:t>
              </a:r>
              <a:endParaRPr b="0" lang="en-US" sz="1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LibreOffice/6.4.7.2$Linux_X86_64 LibreOffice_project/40$Build-2</Application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2022-06-02T12:18:03Z</dcterms:created>
  <dc:creator>Bulbshare</dc:creator>
  <dc:description>Bulbshare</dc:description>
  <cp:keywords>Bulbshare</cp:keywords>
  <dc:language>en-US</dc:language>
  <cp:lastModifiedBy/>
  <dcterms:modified xsi:type="dcterms:W3CDTF">2022-06-03T11:16:26Z</dcterms:modified>
  <cp:revision>1</cp:revision>
  <dc:subject>Bulbshare</dc:subject>
  <dc:title>Bulbshare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ScaleCrop">
    <vt:bool>0</vt:bool>
  </property>
  <property fmtid="{D5CDD505-2E9C-101B-9397-08002B2CF9AE}" pid="7" name="ShareDoc">
    <vt:bool>0</vt:bool>
  </property>
  <property fmtid="{D5CDD505-2E9C-101B-9397-08002B2CF9AE}" pid="8" name="Slides">
    <vt:i4>28</vt:i4>
  </property>
  <property fmtid="{D5CDD505-2E9C-101B-9397-08002B2CF9AE}" pid="9" name="category">
    <vt:lpwstr>Bulbshare</vt:lpwstr>
  </property>
</Properties>
</file>